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6" r:id="rId6"/>
    <p:sldId id="257" r:id="rId7"/>
    <p:sldId id="260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K Lewis - Maths" userId="84d98ecb-6180-425b-87b2-5911ef658313" providerId="ADAL" clId="{2BF0856F-ED00-46DB-ADBF-AA36FAAF142E}"/>
    <pc:docChg chg="undo custSel modSld sldOrd">
      <pc:chgData name="Miss K Lewis - Maths" userId="84d98ecb-6180-425b-87b2-5911ef658313" providerId="ADAL" clId="{2BF0856F-ED00-46DB-ADBF-AA36FAAF142E}" dt="2022-01-20T13:08:11.663" v="1951" actId="20577"/>
      <pc:docMkLst>
        <pc:docMk/>
      </pc:docMkLst>
      <pc:sldChg chg="modSp">
        <pc:chgData name="Miss K Lewis - Maths" userId="84d98ecb-6180-425b-87b2-5911ef658313" providerId="ADAL" clId="{2BF0856F-ED00-46DB-ADBF-AA36FAAF142E}" dt="2022-01-20T11:36:47.328" v="1825" actId="27636"/>
        <pc:sldMkLst>
          <pc:docMk/>
          <pc:sldMk cId="3650927763" sldId="256"/>
        </pc:sldMkLst>
        <pc:spChg chg="mod">
          <ac:chgData name="Miss K Lewis - Maths" userId="84d98ecb-6180-425b-87b2-5911ef658313" providerId="ADAL" clId="{2BF0856F-ED00-46DB-ADBF-AA36FAAF142E}" dt="2022-01-20T11:36:47.328" v="1825" actId="27636"/>
          <ac:spMkLst>
            <pc:docMk/>
            <pc:sldMk cId="3650927763" sldId="256"/>
            <ac:spMk id="5" creationId="{534CC67F-D564-4823-A09E-2BDC24D7DC9B}"/>
          </ac:spMkLst>
        </pc:spChg>
        <pc:spChg chg="mod">
          <ac:chgData name="Miss K Lewis - Maths" userId="84d98ecb-6180-425b-87b2-5911ef658313" providerId="ADAL" clId="{2BF0856F-ED00-46DB-ADBF-AA36FAAF142E}" dt="2022-01-20T11:36:47.324" v="1824" actId="27636"/>
          <ac:spMkLst>
            <pc:docMk/>
            <pc:sldMk cId="3650927763" sldId="256"/>
            <ac:spMk id="6" creationId="{0C328D78-260F-455E-8984-C767643BF3D5}"/>
          </ac:spMkLst>
        </pc:spChg>
        <pc:spChg chg="mod">
          <ac:chgData name="Miss K Lewis - Maths" userId="84d98ecb-6180-425b-87b2-5911ef658313" providerId="ADAL" clId="{2BF0856F-ED00-46DB-ADBF-AA36FAAF142E}" dt="2022-01-20T11:29:16.849" v="1820" actId="20577"/>
          <ac:spMkLst>
            <pc:docMk/>
            <pc:sldMk cId="3650927763" sldId="256"/>
            <ac:spMk id="7" creationId="{1D549A39-92A6-4576-90F5-9053E981F855}"/>
          </ac:spMkLst>
        </pc:spChg>
        <pc:spChg chg="mod">
          <ac:chgData name="Miss K Lewis - Maths" userId="84d98ecb-6180-425b-87b2-5911ef658313" providerId="ADAL" clId="{2BF0856F-ED00-46DB-ADBF-AA36FAAF142E}" dt="2022-01-20T09:35:32.652" v="564" actId="403"/>
          <ac:spMkLst>
            <pc:docMk/>
            <pc:sldMk cId="3650927763" sldId="256"/>
            <ac:spMk id="8" creationId="{253F6F55-FCBE-49A7-B59B-2FD035818AB1}"/>
          </ac:spMkLst>
        </pc:spChg>
        <pc:spChg chg="mod">
          <ac:chgData name="Miss K Lewis - Maths" userId="84d98ecb-6180-425b-87b2-5911ef658313" providerId="ADAL" clId="{2BF0856F-ED00-46DB-ADBF-AA36FAAF142E}" dt="2022-01-20T09:39:42.159" v="647" actId="20577"/>
          <ac:spMkLst>
            <pc:docMk/>
            <pc:sldMk cId="3650927763" sldId="256"/>
            <ac:spMk id="9" creationId="{6B32BBD5-F6C0-40A4-8C6D-8A0F2260B50B}"/>
          </ac:spMkLst>
        </pc:spChg>
        <pc:spChg chg="mod">
          <ac:chgData name="Miss K Lewis - Maths" userId="84d98ecb-6180-425b-87b2-5911ef658313" providerId="ADAL" clId="{2BF0856F-ED00-46DB-ADBF-AA36FAAF142E}" dt="2022-01-20T09:41:35.553" v="788" actId="20577"/>
          <ac:spMkLst>
            <pc:docMk/>
            <pc:sldMk cId="3650927763" sldId="256"/>
            <ac:spMk id="10" creationId="{4841302A-8F96-446F-8962-CC5F0313AFA4}"/>
          </ac:spMkLst>
        </pc:spChg>
      </pc:sldChg>
      <pc:sldChg chg="addSp delSp modSp">
        <pc:chgData name="Miss K Lewis - Maths" userId="84d98ecb-6180-425b-87b2-5911ef658313" providerId="ADAL" clId="{2BF0856F-ED00-46DB-ADBF-AA36FAAF142E}" dt="2022-01-20T11:40:59.573" v="1949" actId="20577"/>
        <pc:sldMkLst>
          <pc:docMk/>
          <pc:sldMk cId="3751909030" sldId="257"/>
        </pc:sldMkLst>
        <pc:spChg chg="mod">
          <ac:chgData name="Miss K Lewis - Maths" userId="84d98ecb-6180-425b-87b2-5911ef658313" providerId="ADAL" clId="{2BF0856F-ED00-46DB-ADBF-AA36FAAF142E}" dt="2022-01-20T11:38:31.105" v="1834" actId="27636"/>
          <ac:spMkLst>
            <pc:docMk/>
            <pc:sldMk cId="3751909030" sldId="257"/>
            <ac:spMk id="5" creationId="{534CC67F-D564-4823-A09E-2BDC24D7DC9B}"/>
          </ac:spMkLst>
        </pc:spChg>
        <pc:spChg chg="mod">
          <ac:chgData name="Miss K Lewis - Maths" userId="84d98ecb-6180-425b-87b2-5911ef658313" providerId="ADAL" clId="{2BF0856F-ED00-46DB-ADBF-AA36FAAF142E}" dt="2022-01-20T11:38:37.449" v="1841" actId="313"/>
          <ac:spMkLst>
            <pc:docMk/>
            <pc:sldMk cId="3751909030" sldId="257"/>
            <ac:spMk id="6" creationId="{0C328D78-260F-455E-8984-C767643BF3D5}"/>
          </ac:spMkLst>
        </pc:spChg>
        <pc:spChg chg="mod">
          <ac:chgData name="Miss K Lewis - Maths" userId="84d98ecb-6180-425b-87b2-5911ef658313" providerId="ADAL" clId="{2BF0856F-ED00-46DB-ADBF-AA36FAAF142E}" dt="2022-01-20T11:40:59.573" v="1949" actId="20577"/>
          <ac:spMkLst>
            <pc:docMk/>
            <pc:sldMk cId="3751909030" sldId="257"/>
            <ac:spMk id="7" creationId="{1D549A39-92A6-4576-90F5-9053E981F855}"/>
          </ac:spMkLst>
        </pc:spChg>
        <pc:spChg chg="mod">
          <ac:chgData name="Miss K Lewis - Maths" userId="84d98ecb-6180-425b-87b2-5911ef658313" providerId="ADAL" clId="{2BF0856F-ED00-46DB-ADBF-AA36FAAF142E}" dt="2022-01-20T09:45:32.399" v="1009" actId="20577"/>
          <ac:spMkLst>
            <pc:docMk/>
            <pc:sldMk cId="3751909030" sldId="257"/>
            <ac:spMk id="8" creationId="{253F6F55-FCBE-49A7-B59B-2FD035818AB1}"/>
          </ac:spMkLst>
        </pc:spChg>
        <pc:spChg chg="add mod">
          <ac:chgData name="Miss K Lewis - Maths" userId="84d98ecb-6180-425b-87b2-5911ef658313" providerId="ADAL" clId="{2BF0856F-ED00-46DB-ADBF-AA36FAAF142E}" dt="2022-01-20T09:46:18.728" v="1019" actId="1076"/>
          <ac:spMkLst>
            <pc:docMk/>
            <pc:sldMk cId="3751909030" sldId="257"/>
            <ac:spMk id="9" creationId="{008C41BC-88B7-46E6-98A2-CB4C0EE68283}"/>
          </ac:spMkLst>
        </pc:spChg>
        <pc:picChg chg="add del mod">
          <ac:chgData name="Miss K Lewis - Maths" userId="84d98ecb-6180-425b-87b2-5911ef658313" providerId="ADAL" clId="{2BF0856F-ED00-46DB-ADBF-AA36FAAF142E}" dt="2022-01-20T09:46:11.284" v="1017"/>
          <ac:picMkLst>
            <pc:docMk/>
            <pc:sldMk cId="3751909030" sldId="257"/>
            <ac:picMk id="2" creationId="{020A62EE-0CA7-432A-A8C0-5D44F9F74C88}"/>
          </ac:picMkLst>
        </pc:picChg>
      </pc:sldChg>
      <pc:sldChg chg="modSp">
        <pc:chgData name="Miss K Lewis - Maths" userId="84d98ecb-6180-425b-87b2-5911ef658313" providerId="ADAL" clId="{2BF0856F-ED00-46DB-ADBF-AA36FAAF142E}" dt="2022-01-20T13:08:11.663" v="1951" actId="20577"/>
        <pc:sldMkLst>
          <pc:docMk/>
          <pc:sldMk cId="846617622" sldId="258"/>
        </pc:sldMkLst>
        <pc:spChg chg="mod">
          <ac:chgData name="Miss K Lewis - Maths" userId="84d98ecb-6180-425b-87b2-5911ef658313" providerId="ADAL" clId="{2BF0856F-ED00-46DB-ADBF-AA36FAAF142E}" dt="2022-01-20T13:08:11.663" v="1951" actId="20577"/>
          <ac:spMkLst>
            <pc:docMk/>
            <pc:sldMk cId="846617622" sldId="258"/>
            <ac:spMk id="5" creationId="{534CC67F-D564-4823-A09E-2BDC24D7DC9B}"/>
          </ac:spMkLst>
        </pc:spChg>
        <pc:spChg chg="mod">
          <ac:chgData name="Miss K Lewis - Maths" userId="84d98ecb-6180-425b-87b2-5911ef658313" providerId="ADAL" clId="{2BF0856F-ED00-46DB-ADBF-AA36FAAF142E}" dt="2022-01-20T10:28:22.830" v="1328" actId="255"/>
          <ac:spMkLst>
            <pc:docMk/>
            <pc:sldMk cId="846617622" sldId="258"/>
            <ac:spMk id="6" creationId="{0C328D78-260F-455E-8984-C767643BF3D5}"/>
          </ac:spMkLst>
        </pc:spChg>
        <pc:spChg chg="mod">
          <ac:chgData name="Miss K Lewis - Maths" userId="84d98ecb-6180-425b-87b2-5911ef658313" providerId="ADAL" clId="{2BF0856F-ED00-46DB-ADBF-AA36FAAF142E}" dt="2022-01-20T10:38:10.168" v="1586" actId="403"/>
          <ac:spMkLst>
            <pc:docMk/>
            <pc:sldMk cId="846617622" sldId="258"/>
            <ac:spMk id="7" creationId="{1D549A39-92A6-4576-90F5-9053E981F855}"/>
          </ac:spMkLst>
        </pc:spChg>
      </pc:sldChg>
      <pc:sldChg chg="modSp">
        <pc:chgData name="Miss K Lewis - Maths" userId="84d98ecb-6180-425b-87b2-5911ef658313" providerId="ADAL" clId="{2BF0856F-ED00-46DB-ADBF-AA36FAAF142E}" dt="2022-01-20T09:27:19.381" v="199" actId="20577"/>
        <pc:sldMkLst>
          <pc:docMk/>
          <pc:sldMk cId="3873836349" sldId="259"/>
        </pc:sldMkLst>
        <pc:spChg chg="mod">
          <ac:chgData name="Miss K Lewis - Maths" userId="84d98ecb-6180-425b-87b2-5911ef658313" providerId="ADAL" clId="{2BF0856F-ED00-46DB-ADBF-AA36FAAF142E}" dt="2022-01-20T09:23:47.527" v="137" actId="27636"/>
          <ac:spMkLst>
            <pc:docMk/>
            <pc:sldMk cId="3873836349" sldId="259"/>
            <ac:spMk id="11" creationId="{5A3BDD37-AE34-43C2-A6BA-F71F782BEA45}"/>
          </ac:spMkLst>
        </pc:spChg>
        <pc:spChg chg="mod">
          <ac:chgData name="Miss K Lewis - Maths" userId="84d98ecb-6180-425b-87b2-5911ef658313" providerId="ADAL" clId="{2BF0856F-ED00-46DB-ADBF-AA36FAAF142E}" dt="2022-01-20T09:27:19.381" v="199" actId="20577"/>
          <ac:spMkLst>
            <pc:docMk/>
            <pc:sldMk cId="3873836349" sldId="259"/>
            <ac:spMk id="12" creationId="{1856EE05-65AB-4744-9BF9-474C6C765A2D}"/>
          </ac:spMkLst>
        </pc:spChg>
        <pc:spChg chg="mod">
          <ac:chgData name="Miss K Lewis - Maths" userId="84d98ecb-6180-425b-87b2-5911ef658313" providerId="ADAL" clId="{2BF0856F-ED00-46DB-ADBF-AA36FAAF142E}" dt="2022-01-20T09:23:52.683" v="140" actId="27636"/>
          <ac:spMkLst>
            <pc:docMk/>
            <pc:sldMk cId="3873836349" sldId="259"/>
            <ac:spMk id="13" creationId="{ED20249D-1ED6-4EFB-A151-93435771C343}"/>
          </ac:spMkLst>
        </pc:spChg>
      </pc:sldChg>
      <pc:sldChg chg="delSp modSp ord">
        <pc:chgData name="Miss K Lewis - Maths" userId="84d98ecb-6180-425b-87b2-5911ef658313" providerId="ADAL" clId="{2BF0856F-ED00-46DB-ADBF-AA36FAAF142E}" dt="2022-01-20T10:31:55.589" v="1331" actId="20577"/>
        <pc:sldMkLst>
          <pc:docMk/>
          <pc:sldMk cId="2076109013" sldId="260"/>
        </pc:sldMkLst>
        <pc:spChg chg="del mod">
          <ac:chgData name="Miss K Lewis - Maths" userId="84d98ecb-6180-425b-87b2-5911ef658313" providerId="ADAL" clId="{2BF0856F-ED00-46DB-ADBF-AA36FAAF142E}" dt="2022-01-20T09:46:03.545" v="1013"/>
          <ac:spMkLst>
            <pc:docMk/>
            <pc:sldMk cId="2076109013" sldId="260"/>
            <ac:spMk id="8" creationId="{253F6F55-FCBE-49A7-B59B-2FD035818AB1}"/>
          </ac:spMkLst>
        </pc:spChg>
        <pc:spChg chg="del mod">
          <ac:chgData name="Miss K Lewis - Maths" userId="84d98ecb-6180-425b-87b2-5911ef658313" providerId="ADAL" clId="{2BF0856F-ED00-46DB-ADBF-AA36FAAF142E}" dt="2022-01-20T09:46:28.051" v="1020" actId="478"/>
          <ac:spMkLst>
            <pc:docMk/>
            <pc:sldMk cId="2076109013" sldId="260"/>
            <ac:spMk id="9" creationId="{6B32BBD5-F6C0-40A4-8C6D-8A0F2260B50B}"/>
          </ac:spMkLst>
        </pc:spChg>
        <pc:spChg chg="del mod">
          <ac:chgData name="Miss K Lewis - Maths" userId="84d98ecb-6180-425b-87b2-5911ef658313" providerId="ADAL" clId="{2BF0856F-ED00-46DB-ADBF-AA36FAAF142E}" dt="2022-01-20T09:46:29.500" v="1021" actId="478"/>
          <ac:spMkLst>
            <pc:docMk/>
            <pc:sldMk cId="2076109013" sldId="260"/>
            <ac:spMk id="10" creationId="{4841302A-8F96-446F-8962-CC5F0313AFA4}"/>
          </ac:spMkLst>
        </pc:spChg>
        <pc:spChg chg="mod">
          <ac:chgData name="Miss K Lewis - Maths" userId="84d98ecb-6180-425b-87b2-5911ef658313" providerId="ADAL" clId="{2BF0856F-ED00-46DB-ADBF-AA36FAAF142E}" dt="2022-01-20T10:31:55.589" v="1331" actId="20577"/>
          <ac:spMkLst>
            <pc:docMk/>
            <pc:sldMk cId="2076109013" sldId="260"/>
            <ac:spMk id="11" creationId="{FA16F8F3-DA33-418F-8968-F452F66C7048}"/>
          </ac:spMkLst>
        </pc:spChg>
        <pc:spChg chg="mod">
          <ac:chgData name="Miss K Lewis - Maths" userId="84d98ecb-6180-425b-87b2-5911ef658313" providerId="ADAL" clId="{2BF0856F-ED00-46DB-ADBF-AA36FAAF142E}" dt="2022-01-20T09:46:36.473" v="1022" actId="1076"/>
          <ac:spMkLst>
            <pc:docMk/>
            <pc:sldMk cId="2076109013" sldId="260"/>
            <ac:spMk id="12" creationId="{A050D1F1-9418-418D-82C4-B10B9EB864AC}"/>
          </ac:spMkLst>
        </pc:spChg>
        <pc:spChg chg="mod">
          <ac:chgData name="Miss K Lewis - Maths" userId="84d98ecb-6180-425b-87b2-5911ef658313" providerId="ADAL" clId="{2BF0856F-ED00-46DB-ADBF-AA36FAAF142E}" dt="2022-01-20T09:46:36.473" v="1022" actId="1076"/>
          <ac:spMkLst>
            <pc:docMk/>
            <pc:sldMk cId="2076109013" sldId="260"/>
            <ac:spMk id="13" creationId="{314899F1-540E-4BAF-8D05-CA4303AD348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C14DF-0A25-47CA-952A-0447762AB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F1E8B7-9C23-45C1-BFF0-29B78E9E3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F9CAA-C44D-467A-953C-A41A4FEB6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542E0-FC24-4A2E-9583-609393992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9E792-3D97-45C2-8E37-0AFB21710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82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4157C-A194-4C6D-A92D-5945AEAC6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E5058A-E562-44A2-84EB-F450C5C2A7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7D512-DD05-4DF6-9C25-5C83888A1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5D028-2A0B-4932-BD22-A9E91C2D0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80FC5-F3F2-4572-82DB-26B03F3EB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20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E79B09-3FB3-4EFC-BC7B-D0328934FB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C7ACC6-D410-4CD0-A557-12AB22D57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34CFC-C761-4D17-8778-765A3C896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3D278-9101-4702-BEE1-1366E9E34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CAC50-5646-4675-91AD-D10886208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26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8DF57-A22A-4C3C-BA5B-49F2627C2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0E51E-ACAF-4579-A46D-77C6E6ED4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B192E-245F-4451-AAFB-9ACB23423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968D5-F779-4121-B0F6-8E1BEB2E6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A1EFB-F96C-4139-8142-5C0487CCA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02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5B2DF-2199-4AF7-B754-949A66B4C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5708F-C23B-4F68-AF78-69114FAF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E2E80-21E6-49EE-8CF7-26182DC01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B69E7-5A1A-4434-9F40-EFA5B8413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05C8A-4345-4A6E-A7AA-FCF55957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304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695CD-6D0B-4773-A6D4-3597BC281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61DA4-CBB4-449C-9B62-EB3E89BE6B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F5953-E323-43EF-AACD-6D22AB560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838789-7B18-4E36-A3C1-913B252A0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F3C198-E67C-478C-8341-290EF3E48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8E178-C2AB-4026-801F-FDD0EB253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04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D184C-00E8-40FC-A002-06BACE66C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E297A-6D32-48C6-9242-35B7620F1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7E4D46-3315-4FD8-9A0E-6C1960B26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FAD2D1-CD11-4EC1-A52F-7FD194D914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4C681-62F5-48C3-9973-02BA407C1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6A2B46-AE30-498F-8946-BA86F5EC1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D3502-E859-4BBB-9998-5F83E49D8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D95922-458D-421F-9405-D72B40991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412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294B6-5ACB-43DF-B5AD-CE7F79ED0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EF57CD-2F30-47BC-9499-2B1C365FA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AF5480-6953-4A36-8EB5-1DE6E60C4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E73E2-874C-4BFF-840E-22A502C55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9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4C565A-B9AD-437B-8BEB-15D023173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24B931-0427-4330-8746-E3E27B615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5C81B5-F79D-4A7F-A579-A112D543B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827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D3A29-4827-41C1-8D13-041C43832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4FC01-31BD-4D2E-B526-8D0FF69E1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87091E-47F2-453D-869A-B5FF499FE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25B4D-3C26-473D-98FC-7B5037FD0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741762-EB24-4EC8-A9B6-D900686BC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5FBD0-0FA2-49AC-9167-816F8D4F7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2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48432-B281-438C-A053-69C1B4074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E40BD2-AFCE-4B23-A844-66331F325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BF02E-159E-401C-800A-9A9CCB88E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C85EC-2ABC-416E-B8F7-8BFB62341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06E50-5DAF-4E21-8C49-FDC22AAAD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4ABAF-D7F5-472A-945B-38F1CBDB7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1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07688D-B36B-4522-AD30-3F0D8A6B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45C0D3-35AB-400D-B118-5EA35EA34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F5CBD-F4E4-4260-8A4E-ADE8261AF3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A1D92-605D-4027-A560-1618A2E82916}" type="datetimeFigureOut">
              <a:rPr lang="en-GB" smtClean="0"/>
              <a:t>20/01/2022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80358-DC86-48E3-8017-3F2D6CF45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7186A-492A-491E-A4C0-FCDF7461C3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D4843-E45D-4168-98EC-A8E7F8899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59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4CC67F-D564-4823-A09E-2BDC24D7DC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9098" y="500283"/>
            <a:ext cx="3157870" cy="286369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Term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X is a Term 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2Y is a Term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328D78-260F-455E-8984-C767643BF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25925" y="500284"/>
            <a:ext cx="3157870" cy="2863692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Operator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+, -, x, ÷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Are all operators 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D549A39-92A6-4576-90F5-9053E981F855}"/>
              </a:ext>
            </a:extLst>
          </p:cNvPr>
          <p:cNvSpPr txBox="1">
            <a:spLocks/>
          </p:cNvSpPr>
          <p:nvPr/>
        </p:nvSpPr>
        <p:spPr>
          <a:xfrm>
            <a:off x="8537944" y="500283"/>
            <a:ext cx="3157870" cy="28596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Subject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x + 3 = y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Y is the subject  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5A3BDD37-AE34-43C2-A6BA-F71F782BEA45}"/>
              </a:ext>
            </a:extLst>
          </p:cNvPr>
          <p:cNvSpPr txBox="1">
            <a:spLocks/>
          </p:cNvSpPr>
          <p:nvPr/>
        </p:nvSpPr>
        <p:spPr>
          <a:xfrm>
            <a:off x="526311" y="3707034"/>
            <a:ext cx="3340395" cy="2863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5100" dirty="0">
                <a:latin typeface="Comic Sans MS" panose="030F0702030302020204" pitchFamily="66" charset="0"/>
              </a:rPr>
              <a:t>Expression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Has NO = sign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3a + 2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You cannot find a value for the letter if no = sign, these are often form or simplify questions.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1856EE05-65AB-4744-9BF9-474C6C765A2D}"/>
              </a:ext>
            </a:extLst>
          </p:cNvPr>
          <p:cNvSpPr txBox="1">
            <a:spLocks/>
          </p:cNvSpPr>
          <p:nvPr/>
        </p:nvSpPr>
        <p:spPr>
          <a:xfrm>
            <a:off x="4563139" y="3707034"/>
            <a:ext cx="3120656" cy="28636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Equation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Has an = sign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2q + 3 = 23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You can find a value for the letter.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D20249D-1ED6-4EFB-A151-93435771C3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75158" y="3707033"/>
                <a:ext cx="3120656" cy="285960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Formula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Is an equation with a meaning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Area of a circle is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i="1" smtClean="0"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D20249D-1ED6-4EFB-A151-93435771C3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5158" y="3707033"/>
                <a:ext cx="3120656" cy="2859605"/>
              </a:xfrm>
              <a:prstGeom prst="rect">
                <a:avLst/>
              </a:prstGeom>
              <a:blipFill>
                <a:blip r:embed="rId2"/>
                <a:stretch>
                  <a:fillRect l="-3113" t="-4246" r="-6226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3836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4CC67F-D564-4823-A09E-2BDC24D7DC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1875" y="500284"/>
            <a:ext cx="3340395" cy="265068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Solve 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3x + 2 = 14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What number is x? 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328D78-260F-455E-8984-C767643BF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8703" y="500284"/>
            <a:ext cx="3120656" cy="274637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Form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2400" dirty="0">
                <a:latin typeface="Comic Sans MS" panose="030F0702030302020204" pitchFamily="66" charset="0"/>
              </a:rPr>
              <a:t>There are 3 apples and 2 bananas form an expression 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3a +2b 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D549A39-92A6-4576-90F5-9053E981F855}"/>
              </a:ext>
            </a:extLst>
          </p:cNvPr>
          <p:cNvSpPr txBox="1">
            <a:spLocks/>
          </p:cNvSpPr>
          <p:nvPr/>
        </p:nvSpPr>
        <p:spPr>
          <a:xfrm>
            <a:off x="8780722" y="500283"/>
            <a:ext cx="3120656" cy="2746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600" dirty="0">
                <a:latin typeface="Comic Sans MS" panose="030F0702030302020204" pitchFamily="66" charset="0"/>
              </a:rPr>
              <a:t>Simplify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(Collect Like Term)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3a + 2b –a + 3b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Terms can be collected to simplify to this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2a + 5b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253F6F55-FCBE-49A7-B59B-2FD035818AB1}"/>
              </a:ext>
            </a:extLst>
          </p:cNvPr>
          <p:cNvSpPr txBox="1">
            <a:spLocks/>
          </p:cNvSpPr>
          <p:nvPr/>
        </p:nvSpPr>
        <p:spPr>
          <a:xfrm>
            <a:off x="731875" y="3733616"/>
            <a:ext cx="3120656" cy="2746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300" dirty="0">
                <a:latin typeface="Comic Sans MS" panose="030F0702030302020204" pitchFamily="66" charset="0"/>
              </a:rPr>
              <a:t>Expand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2(3x + 4)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Expand the brackets by multiplying them out.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6x + 8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6B32BBD5-F6C0-40A4-8C6D-8A0F2260B50B}"/>
              </a:ext>
            </a:extLst>
          </p:cNvPr>
          <p:cNvSpPr txBox="1">
            <a:spLocks/>
          </p:cNvSpPr>
          <p:nvPr/>
        </p:nvSpPr>
        <p:spPr>
          <a:xfrm>
            <a:off x="4768703" y="3733616"/>
            <a:ext cx="3120656" cy="2746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Factorise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4x + 8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Put the brackets back in, opposite of expanding.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4(x + 2)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4841302A-8F96-446F-8962-CC5F0313AFA4}"/>
              </a:ext>
            </a:extLst>
          </p:cNvPr>
          <p:cNvSpPr txBox="1">
            <a:spLocks/>
          </p:cNvSpPr>
          <p:nvPr/>
        </p:nvSpPr>
        <p:spPr>
          <a:xfrm>
            <a:off x="8780722" y="3733615"/>
            <a:ext cx="3120656" cy="2746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Calculate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Same as solving 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 Find the value of the letter in the question.  </a:t>
            </a:r>
          </a:p>
        </p:txBody>
      </p:sp>
    </p:spTree>
    <p:extLst>
      <p:ext uri="{BB962C8B-B14F-4D97-AF65-F5344CB8AC3E}">
        <p14:creationId xmlns:p14="http://schemas.microsoft.com/office/powerpoint/2010/main" val="365092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4CC67F-D564-4823-A09E-2BDC24D7DC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1875" y="500284"/>
            <a:ext cx="3340395" cy="265068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Find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Same as solving 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 Find the value of the letter in the question.  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328D78-260F-455E-8984-C767643BF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8703" y="500284"/>
            <a:ext cx="3120656" cy="2746375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3300" dirty="0">
                <a:latin typeface="Comic Sans MS" panose="030F0702030302020204" pitchFamily="66" charset="0"/>
              </a:rPr>
              <a:t>Make ‘x’ the Subject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Make b the subject 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2a + b = c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C is the current subject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b = c – 2a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D549A39-92A6-4576-90F5-9053E981F855}"/>
              </a:ext>
            </a:extLst>
          </p:cNvPr>
          <p:cNvSpPr txBox="1">
            <a:spLocks/>
          </p:cNvSpPr>
          <p:nvPr/>
        </p:nvSpPr>
        <p:spPr>
          <a:xfrm>
            <a:off x="8780722" y="500283"/>
            <a:ext cx="3120656" cy="2746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In terms of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Similar to make ‘x’ the subject and Changing the subject 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253F6F55-FCBE-49A7-B59B-2FD035818AB1}"/>
              </a:ext>
            </a:extLst>
          </p:cNvPr>
          <p:cNvSpPr txBox="1">
            <a:spLocks/>
          </p:cNvSpPr>
          <p:nvPr/>
        </p:nvSpPr>
        <p:spPr>
          <a:xfrm>
            <a:off x="731875" y="3733616"/>
            <a:ext cx="3120656" cy="2746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Integer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Is a whole number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3 and 7 are integers 2.2 is not it is a decimal. 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008C41BC-88B7-46E6-98A2-CB4C0EE68283}"/>
              </a:ext>
            </a:extLst>
          </p:cNvPr>
          <p:cNvSpPr txBox="1">
            <a:spLocks/>
          </p:cNvSpPr>
          <p:nvPr/>
        </p:nvSpPr>
        <p:spPr>
          <a:xfrm>
            <a:off x="4768703" y="3747976"/>
            <a:ext cx="3120656" cy="2746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Brackets in algebra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Means to multiply 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So 2(a + 3)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 means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2 x a and 2 x 3</a:t>
            </a:r>
          </a:p>
        </p:txBody>
      </p:sp>
    </p:spTree>
    <p:extLst>
      <p:ext uri="{BB962C8B-B14F-4D97-AF65-F5344CB8AC3E}">
        <p14:creationId xmlns:p14="http://schemas.microsoft.com/office/powerpoint/2010/main" val="375190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FA16F8F3-DA33-418F-8968-F452F66C7048}"/>
              </a:ext>
            </a:extLst>
          </p:cNvPr>
          <p:cNvSpPr txBox="1">
            <a:spLocks/>
          </p:cNvSpPr>
          <p:nvPr/>
        </p:nvSpPr>
        <p:spPr>
          <a:xfrm>
            <a:off x="402266" y="477248"/>
            <a:ext cx="3120656" cy="2746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A number by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a letter 2q, 3y, means to multiply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So 2 x q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and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3 x 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A050D1F1-9418-418D-82C4-B10B9EB864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9094" y="477248"/>
                <a:ext cx="3120656" cy="274637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A number and a letter in a fraction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mean to divide</a:t>
                </a:r>
              </a:p>
              <a:p>
                <a:pPr marL="0" indent="0" algn="ctr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So 2 ÷ x</a:t>
                </a:r>
              </a:p>
              <a:p>
                <a:pPr marL="0" indent="0" algn="ctr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And </a:t>
                </a:r>
              </a:p>
              <a:p>
                <a:pPr marL="0" indent="0" algn="ctr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5 ÷ b</a:t>
                </a:r>
              </a:p>
            </p:txBody>
          </p:sp>
        </mc:Choice>
        <mc:Fallback xmlns="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A050D1F1-9418-418D-82C4-B10B9EB864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094" y="477248"/>
                <a:ext cx="3120656" cy="2746375"/>
              </a:xfrm>
              <a:prstGeom prst="rect">
                <a:avLst/>
              </a:prstGeom>
              <a:blipFill>
                <a:blip r:embed="rId2"/>
                <a:stretch>
                  <a:fillRect l="-2724" t="-4415" r="-60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314899F1-540E-4BAF-8D05-CA4303AD348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51113" y="477247"/>
                <a:ext cx="3120656" cy="274637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en-GB" i="1" dirty="0">
                    <a:latin typeface="Comic Sans MS" panose="030F0702030302020204" pitchFamily="66" charset="0"/>
                  </a:rPr>
                  <a:t>Means y x y</a:t>
                </a:r>
              </a:p>
              <a:p>
                <a:pPr marL="0" indent="0" algn="ctr">
                  <a:buNone/>
                </a:pPr>
                <a:endParaRPr lang="en-GB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Means p x p x p </a:t>
                </a:r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314899F1-540E-4BAF-8D05-CA4303AD34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1113" y="477247"/>
                <a:ext cx="3120656" cy="2746375"/>
              </a:xfrm>
              <a:prstGeom prst="rect">
                <a:avLst/>
              </a:prstGeom>
              <a:blipFill>
                <a:blip r:embed="rId3"/>
                <a:stretch>
                  <a:fillRect r="-1556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610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4CC67F-D564-4823-A09E-2BDC24D7DC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1875" y="500283"/>
            <a:ext cx="3340395" cy="577292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Solve Algebraically 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Solve using formula and letters 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EG Area of a square 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Is Base (b) x Height (h) 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A = b x h 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A=</a:t>
            </a:r>
            <a:r>
              <a:rPr lang="en-GB" dirty="0" err="1">
                <a:latin typeface="Comic Sans MS" panose="030F0702030302020204" pitchFamily="66" charset="0"/>
              </a:rPr>
              <a:t>bh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328D78-260F-455E-8984-C767643BF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8703" y="500284"/>
            <a:ext cx="3120656" cy="5772926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3600" dirty="0">
                <a:latin typeface="Comic Sans MS" panose="030F0702030302020204" pitchFamily="66" charset="0"/>
              </a:rPr>
              <a:t>Inequality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These are inequality signs 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&lt; ≤ &gt; ≥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Inequality questions are asking to find what possible numbers could fit between two other numbers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buNone/>
            </a:pPr>
            <a:r>
              <a:rPr lang="en-GB" dirty="0" err="1">
                <a:latin typeface="Comic Sans MS" panose="030F0702030302020204" pitchFamily="66" charset="0"/>
              </a:rPr>
              <a:t>Eg</a:t>
            </a:r>
            <a:r>
              <a:rPr lang="en-GB" dirty="0">
                <a:latin typeface="Comic Sans MS" panose="030F0702030302020204" pitchFamily="66" charset="0"/>
              </a:rPr>
              <a:t> 3x-5 &lt; 19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The answer could be any number greater than 8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1D549A39-92A6-4576-90F5-9053E981F855}"/>
              </a:ext>
            </a:extLst>
          </p:cNvPr>
          <p:cNvSpPr txBox="1">
            <a:spLocks/>
          </p:cNvSpPr>
          <p:nvPr/>
        </p:nvSpPr>
        <p:spPr>
          <a:xfrm>
            <a:off x="8560983" y="500283"/>
            <a:ext cx="3340395" cy="57729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600" dirty="0">
                <a:latin typeface="Comic Sans MS" panose="030F0702030302020204" pitchFamily="66" charset="0"/>
              </a:rPr>
              <a:t>Trail and Improvement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x³ + 2x = 42</a:t>
            </a: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has a solution between 3 and 4.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You have to test the number 3 and the number 4 as a replacement for x.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 One will be too big and one will be too small you then try 3.5, then 3.6, then 3.7 and so on until you get an answer close to 42.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6617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CA7C60001924893282AD717E66A98" ma:contentTypeVersion="14" ma:contentTypeDescription="Create a new document." ma:contentTypeScope="" ma:versionID="0ed0711c0d1b8f97cfa82d73b05c35ec">
  <xsd:schema xmlns:xsd="http://www.w3.org/2001/XMLSchema" xmlns:xs="http://www.w3.org/2001/XMLSchema" xmlns:p="http://schemas.microsoft.com/office/2006/metadata/properties" xmlns:ns3="f41f904a-4248-4b1b-a9fa-ddcfd5b264db" xmlns:ns4="97252acc-260c-4856-a091-a56acfa94cca" targetNamespace="http://schemas.microsoft.com/office/2006/metadata/properties" ma:root="true" ma:fieldsID="3fe7ae32979d4967f1b44a214efcef6c" ns3:_="" ns4:_="">
    <xsd:import namespace="f41f904a-4248-4b1b-a9fa-ddcfd5b264db"/>
    <xsd:import namespace="97252acc-260c-4856-a091-a56acfa94c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f904a-4248-4b1b-a9fa-ddcfd5b264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252acc-260c-4856-a091-a56acfa94cc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1C4964-1F57-4E05-84F8-EE634D66F418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97252acc-260c-4856-a091-a56acfa94cca"/>
    <ds:schemaRef ds:uri="f41f904a-4248-4b1b-a9fa-ddcfd5b264db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8689016-AAA2-4291-857B-6A24ADD32E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113694-FCB6-42D3-8386-9C424A974C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1f904a-4248-4b1b-a9fa-ddcfd5b264db"/>
    <ds:schemaRef ds:uri="97252acc-260c-4856-a091-a56acfa94c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479</Words>
  <Application>Microsoft Office PowerPoint</Application>
  <PresentationFormat>Widescreen</PresentationFormat>
  <Paragraphs>130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K Lewis - Maths</dc:creator>
  <cp:lastModifiedBy>Miss K Lewis - Maths</cp:lastModifiedBy>
  <cp:revision>16</cp:revision>
  <dcterms:created xsi:type="dcterms:W3CDTF">2022-01-19T10:28:10Z</dcterms:created>
  <dcterms:modified xsi:type="dcterms:W3CDTF">2022-01-20T14:10:59Z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0x0101006D0CA7C60001924893282AD717E66A98</vt:lpwstr>
  </property>
</Properties>
</file>